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3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7663_ca_object_representations_media_129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l Paseante (GD-O-0170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deo que proyecta sobre una piedra, cinco palabras que conforman la frase ¿ Y TÚ, QUÉ HACES AQUÍ?, pasando de derecha a izquierda. La escena está teñida de rojo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2025-09-27T13:04:17Z</dcterms:created>
  <dcterms:modified xsi:type="dcterms:W3CDTF">2025-09-27T13:04:17Z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