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755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9">
  <a:themeElements>
    <a:clrScheme name="Theme6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2025-09-28T14:54:44Z</dcterms:created>
  <dcterms:modified xsi:type="dcterms:W3CDTF">2025-09-28T14:54:44Z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