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500_ca_object_representations_media_27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47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º 16 (GD-D-0017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2025-09-27T03:31:18Z</dcterms:created>
  <dcterms:modified xsi:type="dcterms:W3CDTF">2025-09-27T03:31:18Z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