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256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2025-12-20T05:42:54Z</dcterms:created>
  <dcterms:modified xsi:type="dcterms:W3CDTF">2025-12-20T05:42:54Z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