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9_ca_object_representations_media_63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933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Estado de Derecho (Caracas) (GD-O-013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mposición formada por tres hileras horizontales de moldura y tres filas verticales de nueve ornamentos, que presentan a su vez, en los espacios libres entre elementos, nueve artículos del código civil en autoadhesivo negro sobre el muro de color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2025-12-16T13:34:32Z</dcterms:created>
  <dcterms:modified xsi:type="dcterms:W3CDTF">2025-12-16T13:34:32Z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