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3373_ca_object_representations_media_163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383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atálogo de las exposiciones 2011-2017 en Galería Metropolitana (GD-D-0029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2025-07-25T01:51:01Z</dcterms:created>
  <dcterms:modified xsi:type="dcterms:W3CDTF">2025-07-25T01:51:01Z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