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0284_ca_object_representations_media_216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240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alería Metropolitana 2011-2017... (GD-D-0029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2025-09-27T08:10:59Z</dcterms:created>
  <dcterms:modified xsi:type="dcterms:W3CDTF">2025-09-27T08:10:59Z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