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presProps" Target="presProps.xml"/>
  <Relationship Id="rId19" Type="http://schemas.openxmlformats.org/officeDocument/2006/relationships/viewProps" Target="viewProps.xml"/>
  <Relationship Id="rId2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5497900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620_ca_object_representations_media_2116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6619_ca_object_representations_media_2002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3_ca_object_representations_media_1994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329_ca_object_representations_media_1962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8101_ca_object_representations_media_1794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9763_ca_object_representations_media_1890_large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028_ca_object_representations_media_1818_large15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5735_ca_object_representations_media_2020_large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9868_ca_object_representations_media_2072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1526_ca_object_representations_media_2017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33_ca_object_representations_media_2013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6004_ca_object_representations_media_2067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5438_ca_object_representations_media_2011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7332_ca_object_representations_media_2008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5658_ca_object_representations_media_2003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050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ensura a obra de Gonzalo Díaz (GD-D-00647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860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ienal de Venecia parte con polémica y acento femenino (GD-D-00617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95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os polémicos proyectos Fondart que vienen (GD-D-00612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9716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uras tortugas (GD-D-00593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6670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escena de avanzada viaja non stop a Kassel (GD-D-00581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00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vitación Galería Arte Actual (GD-D-00423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924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2 profesionales becados en Italia (GD-D-00369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1718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nzalo Díaz instala por un año obra pública con luces de neón (GD-D-00655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669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ho tintas: el proyecto digital que une a Samy Benmayor, Gonzalo Díaz y Norton Maza (GD-D-00646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288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"Pintar bien no tiene sentido si no hay un discurso detrás" (GD-D-00644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050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os chilenos que marcarán la agenda (GD-D-00638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5716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scifrando la Trienal (GD-D-00636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050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nzalo Díaz representará a Chile en feria de arte Documenta de Kassel (GD-D-00632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719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bras en serie de chilenos y británicos llegan al MAC (GD-D-00623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717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nzalo Díaz representará a Chile en Bienal de Venecia (GD-D-00618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Theme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2025-12-17T09:12:14Z</dcterms:created>
  <dcterms:modified xsi:type="dcterms:W3CDTF">2025-12-17T09:12:14Z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