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6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651_ca_object_representations_media_248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0383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ecciones de cosas. 7 textos + postfacio sobre Quadrivium de Gonzalo Díaz (GD-D-00196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2025-12-16T12:50:24Z</dcterms:created>
  <dcterms:modified xsi:type="dcterms:W3CDTF">2025-12-16T12:50:24Z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