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26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5503_ca_object_representations_media_7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621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Pinturichio Primo (GD-O-0074.f)]]></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erigrafía rectangular de gran tamaño y de composición vertical, lleva el texto El Pinturichio Primo en primera linea y una serie de imágenes como un tucán, un coito, un avión y una cabeza vendada mirando hacia abajo. Predominan los tonos; negro, azul y fucsi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2025-12-16T14:45:45Z</dcterms:created>
  <dcterms:modified xsi:type="dcterms:W3CDTF">2025-12-16T14:45:45Z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