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presProps" Target="presProps.xml"/>
  <Relationship Id="rId13" Type="http://schemas.openxmlformats.org/officeDocument/2006/relationships/viewProps" Target="viewProps.xml"/>
  <Relationship Id="rId1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8078_ca_object_representations_media_1883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0986_ca_object_representations_media_1872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5432_ca_object_representations_media_1531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1129_ca_object_representations_media_184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515_ca_object_representations_media_183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02_ca_object_representations_media_49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893_ca_object_representations_media_48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4607_ca_object_representations_media_47_large8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5509_ca_object_representations_media_1345_large9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81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posiciones (GD-D-00420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oy inaugura Gonzalo Díaz su instalación (GD-D-00413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314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heim lichkeir. Banco de Pruebas, 1988. Serigrafía (GD-D-00080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14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Número Quebrado 1/1 (GD-D-00078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0575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, Banco/Marco de Pruebas (GD-D-00076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nco/Marco de Pruebas (GD-D-00075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nco/Marco de Pruebas (GD-D-00074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nco/Marco de Pruebas (GD-D-00073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324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nco/Marco de Pruebas (GD-D-0007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2025-09-28T08:12:31Z</dcterms:created>
  <dcterms:modified xsi:type="dcterms:W3CDTF">2025-09-28T08:12:31Z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