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838_ca_object_representations_media_14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643_ca_object_representations_media_256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1510_ca_object_representations_media_253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7803_ca_object_representations_media_275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98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nquén Gonzalo Díaz (GD-D-0029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Lonquén de Gonzalo Díaz (GD-D-00258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145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e y Política (GD-D-00225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288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de Teoría del Arte Nº 10 (GD-D-0021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2025-07-23T10:03:50Z</dcterms:created>
  <dcterms:modified xsi:type="dcterms:W3CDTF">2025-07-23T10:03:50Z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