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1838_ca_object_representations_media_148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4643_ca_object_representations_media_256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98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nquén Gonzalo Díaz (GD-D-00294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765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ossier Lonquén de Gonzalo Díaz (GD-D-00258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2025-09-28T16:25:33Z</dcterms:created>
  <dcterms:modified xsi:type="dcterms:W3CDTF">2025-09-28T16:25:33Z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