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2508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9_ca_object_representations_media_132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_ca_object_representations_media_81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ungo. Diálogo & Archivo (GD-D-003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é Tu Nombre (GD-O-0090)]]></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2025-12-15T14:26:51Z</dcterms:created>
  <dcterms:modified xsi:type="dcterms:W3CDTF">2025-12-15T14:26:51Z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