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906_ca_object_representations_media_23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19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20 (GD-D-001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2025-09-27T20:48:33Z</dcterms:created>
  <dcterms:modified xsi:type="dcterms:W3CDTF">2025-09-27T20:48:33Z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