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622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50_ca_object_representations_media_27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84_ca_object_representations_media_2164_large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19_ca_object_representations_media_1329_large1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737_ca_object_representations_media_2227_large1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899_ca_object_representations_media_27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354_ca_object_representations_media_25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690_ca_object_representations_media_215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55_ca_object_representations_media_134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880_ca_object_representations_media_1631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646_ca_object_representations_media_258_large7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838_ca_object_representations_media_148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76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ltraciones I. Conversaciones sobre arte en Chile (de los 60’s a los 80’s) (GD-D-00238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ía Metropolitana 2011-2017... (GD-D-00296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rungo. Diálogo & Archivo (GD-D-0031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sentaciones del libro Gonzalo Díaz. Escritos 1980-2020 y Textos en Obra (GD-D-0069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TA Gonzalo Díaz (GD-D-00251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57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quén (GD-D-0026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an Rights Copy Rights (GD-D-0026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D-00267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guardistas, críticos y experimentales. Vida y artes visuales en Chile, 1960 – 1990 (GD-D-00269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 pie de la Letra. Gonzalo Díaz (GD-D-0027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pública perdida. Un ensayo no visual sobre Gonzalo Díaz. (GD-D-0028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quén Gonzalo Díaz (GD-D-0029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2025-12-16T00:46:41Z</dcterms:created>
  <dcterms:modified xsi:type="dcterms:W3CDTF">2025-12-16T00:46:41Z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