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655_ca_object_representations_media_13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Neón es Miseria (GD-D-0026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2025-12-19T03:32:42Z</dcterms:created>
  <dcterms:modified xsi:type="dcterms:W3CDTF">2025-12-19T03:32:42Z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