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777_ca_object_representations_media_183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133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legre desorden en la plaza del Mulato Gil (GD-D-0038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2025-09-28T05:17:31Z</dcterms:created>
  <dcterms:modified xsi:type="dcterms:W3CDTF">2025-09-28T05:17:31Z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