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5498433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74">
  <a:themeElements>
    <a:clrScheme name="Theme74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74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74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2025-12-17T10:41:04Z</dcterms:created>
  <dcterms:modified xsi:type="dcterms:W3CDTF">2025-12-17T10:41:04Z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