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187_ca_object_representations_media_1775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0187_ca_object_representations_media_1732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195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píritu en Laboratorio (GD-D-00567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9528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Solo aquí lo precario es norma" (GD-D-0053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2025-07-23T17:54:56Z</dcterms:created>
  <dcterms:modified xsi:type="dcterms:W3CDTF">2025-07-23T17:54:56Z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