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82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9322_ca_object_representations_media_114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80295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s Hijos de la Dicha (díptico Florencia) (GD-O-003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rectangular, orientación vertical, compuesta por dos paneles.
Panel A: Composición en base a figura de un cuerpo accidentado por una fuerza externa. Predominio de tonos negro, verde, blanco y amarillo.
Panel B: Composición en base a figura de un cuerpo accidentado por una fuerza externa. Predominio de tonos amarillo, negro, blanco y rosado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2025-09-29T04:59:49Z</dcterms:created>
  <dcterms:modified xsi:type="dcterms:W3CDTF">2025-09-29T04:59:49Z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