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0522_ca_object_representations_media_1633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812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ista Art Nexus Nº 103 (GD-D-00291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2025-12-16T20:45:28Z</dcterms:created>
  <dcterms:modified xsi:type="dcterms:W3CDTF">2025-12-16T20:45:28Z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