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944_ca_object_representations_media_27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630_ca_object_representations_media_27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00_ca_object_representations_media_26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59_ca_object_representations_media_240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468_ca_object_representations_media_171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zsheft (GD-D-0031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emoccidente Nº 3 (GD-D-002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ítica Cultural Nº 8 (GD-D-00138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eparata N°4 (GD-D-00022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981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V Bienal de Medellín (GD-D-0001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2025-07-23T10:04:03Z</dcterms:created>
  <dcterms:modified xsi:type="dcterms:W3CDTF">2025-07-23T10:04:03Z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