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703_ca_object_representations_media_156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4669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artographies (GD-D-0013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2025-12-16T18:45:47Z</dcterms:created>
  <dcterms:modified xsi:type="dcterms:W3CDTF">2025-12-16T18:45:47Z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