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637_ca_object_representations_media_197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009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genda Urbana enero (GD-D-0060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2025-12-18T09:38:12Z</dcterms:created>
  <dcterms:modified xsi:type="dcterms:W3CDTF">2025-12-18T09:38:12Z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