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04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6408_ca_object_representations_media_19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6573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Declinación de los Planos. Instalación. En ocasión del Seminario Chileno-Argentino La encrucijada Modernidad Posmodernidad en América Latina (GD-D-0010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2025-12-19T23:50:34Z</dcterms:created>
  <dcterms:modified xsi:type="dcterms:W3CDTF">2025-12-19T23:50:34Z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