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32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993_ca_object_representations_media_220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00_ca_object_representations_media_27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22_ca_object_representations_media_19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31_ca_object_representations_media_26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00_ca_object_representations_media_26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23_ca_object_representations_media_205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944_ca_object_representations_media_279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195_ca_object_representations_media_242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955_ca_object_representations_media_1637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59_ca_object_representations_media_240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211_ca_object_representations_media_10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964_ca_object_representations_media_38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468_ca_object_representations_media_17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38_ca_object_representations_media_168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13_ca_object_representations_media_1266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84_ca_object_representations_media_2164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14_ca_object_representations_media_32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30_ca_object_representations_media_274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611_ca_object_representations_media_378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64_ca_object_representations_media_2209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24_ca_object_representations_media_244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34_ca_object_representations_media_173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37_ca_object_representations_media_1527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21_ca_object_representations_media_1246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234_ca_object_representations_media_260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510_ca_object_representations_media_253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81_ca_object_representations_media_174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7_ca_object_representations_media_38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17_ca_object_representations_media_241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129_ca_object_representations_media_18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966_ca_object_representations_media_8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55_ca_object_representations_media_27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159_ca_object_representations_media_273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70_ca_object_representations_media_9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ntoSul. II Muestra de Artes Visuales Integración del Cono Sur. Muestra itinerante, Brasil y España (GD-D-0014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16 (GD-D-0017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10 (GD-D-0015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5 (GD-D-001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ítica Cultural Nº 8 (GD-D-0013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09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íticas y estéticas de la memoria (GD-D-0019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zsheft (GD-D-003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ins and Institutions. Art in Chile since 1973 (GD-D-0005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5 (GD-D-003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4 (GD-D-00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º 2 (GD-D-000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Œuvres Complètes (GD-O-01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ete volúmenes ficticios de tapas y hojas de color blanco ahuesado, referidos a las tres disciplinas del Trivium y a las cuatro del Quadrivium, supuestamente publicados por la editorial Gallim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81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 Bienal de Medellín (GD-D-000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inarios culturales para la izquierda por Nelly Richard, con una presentación de Eugenia Prado Bassi (GD-D-0032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8 (GD-O-00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la segunda completa. Bajo ellas, dos repeticiones de una figura femenina con sombrero de holandesa, la primera coloreada con tonos azul, amarillo y rojo. Mientras que la ultima silueta esta enmarcada en un rectángulo negro y la silueta femenina antes mencionada esta de color fucsia. En la base de la composición lleva la frase: Perdida yo también podría amarte Perdid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lería Metropolitana 2011-2017... (GD-D-0029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era de Serie (GD-D-0005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tremoccidente Nº 3 (GD-D-0021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ónde los restos? ¿En qué zona los desperdicios? (GD-O-01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de un grupo de tres personas, dos de pie y una sentada sobre la arena, delante de una roca. Al lado derecho se observa un recuadro con imagen en tonos azules del mar, unas rocas y el cielo. En la parte superior de la obra, sobre la roca, de despliega el texto del Artículo 79 del Código Civil. Al costado derecho se lee en letras negras una frase interrogativ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81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tro Artistas Chilenos en el CAYC de Buenos Aires: Díaz, Dittborn, Jaar, Leppe (GD-D-0004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6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rta Bienal de La Habana 1991 Catálogo (GD-D-0010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para el análisis 1 (GD-D-0003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E VIVE (GD-D-0006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peta Visuala Eventos - FLACSO (GD-O-00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peta de fondo tono gris con letras imprenta en tono azul, en la parte superior tiene una etiqueta de fosforos chilenos con la cordillera de los andes intervenida con una cruz de tono negr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y Política 2005 - 2015 (GD-D-0029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y Política (GD-D-002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 Textos. Envío a la 5ª Bienal de Sydney. Gonzalo Díaz/Eugenio Dittborn (GD-D-000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86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en Chile desde 1973. Escena de Avanzada y Sociedad.  (GD-D-0006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bajos de mesa o delirio del envasamiento (GD-D-0005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Número Quebrado 1/1 (GD-D-0007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úmero 12 (GD-D-0016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 23 (GD-D-002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22 (GD-D-002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19 (GD-D-00190)]]></a:t>
            </a:r>
          </a:p>
        </p:txBody>
      </p:sp>
    </p:spTree>
  </p:cSld>
  <p:clrMapOvr>
    <a:masterClrMapping/>
  </p:clrMapOvr>
</p:sld>
</file>

<file path=ppt/theme/theme1.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2025-12-15T22:16:06Z</dcterms:created>
  <dcterms:modified xsi:type="dcterms:W3CDTF">2025-12-15T22:16:06Z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