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5411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8760_ca_object_representations_media_158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2669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royecto Fábulas Amorales de la Provincia para 23ª Bienal de Sao Paulo  (GD-D-00316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0">
  <a:themeElements>
    <a:clrScheme name="Theme7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2025-07-26T13:50:42Z</dcterms:created>
  <dcterms:modified xsi:type="dcterms:W3CDTF">2025-07-26T13:50:42Z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