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41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760_ca_object_representations_media_15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yecto Fábulas Amorales de la Provincia para 23ª Bienal de Sao Paulo  (GD-D-0031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2025-07-26T13:50:42Z</dcterms:created>
  <dcterms:modified xsi:type="dcterms:W3CDTF">2025-07-26T13:50:42Z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