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presProps" Target="presProps.xml"/>
  <Relationship Id="rId6" Type="http://schemas.openxmlformats.org/officeDocument/2006/relationships/viewProps" Target="viewProps.xml"/>
  <Relationship Id="rId7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312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8234_ca_object_representations_media_260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890_ca_object_representations_media_470_large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0764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rte y Política 2005 - 2015 (GD-D-00297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42672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Ngen-Füta-Winkul (GD-O-021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Instalación formada por nueve cajas acrílicas llenas de agua en las que flotan un total de cincuenta letras y dobles letras mayúsculas realizadas en tubo de vidrio inyectado con gas argón sostenidas, cada una, mediante una estructura acrílica fijada a cada piedra. La obra presenta un sistema de motor y bomba que genera el movimiento contante del agua y de las piedras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2025-12-19T03:30:01Z</dcterms:created>
  <dcterms:modified xsi:type="dcterms:W3CDTF">2025-12-19T03:30:01Z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