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audioIcon700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2150_ca_object_representations_media_2100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6400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ormulación de obra Prueba 8 Gonzalo Díaz, Muro Sur III (GD-O-022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sonora, donde se escucha a Gonzalo Díaz durante 2 minutos y 13 segundos, leyendo un relato en el que describe, formal y contextualmente, una obra llamada "Mi Novia Muerta"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76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municado: "Écfrasis" de Muro sur (GD-D-0067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2025-09-27T03:59:41Z</dcterms:created>
  <dcterms:modified xsi:type="dcterms:W3CDTF">2025-09-27T03:59:41Z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