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168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9591_ca_object_representations_media_2145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57435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Título no identificado (GD-O-0244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Díptico. Panel A: cuerpo yaciente sobre zona pintada en azul. Panel B: cuerpo yaciente sobre zona pintada en verde. Ambos paneles presentan una figura alargada en amarillo y verde en la parte superior de la cuadro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2025-12-15T12:09:12Z</dcterms:created>
  <dcterms:modified xsi:type="dcterms:W3CDTF">2025-12-15T12:09:12Z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