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19_ca_object_representations_media_132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234_ca_object_representations_media_26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486_ca_object_representations_media_133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880_ca_object_representations_media_1631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102_ca_object_representations_media_218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604_ca_object_representations_media_122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860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urungo. Diálogo & Archivo (GD-D-0031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764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e y Política 2005 - 2015 (GD-D-0029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ar la historia: contrarrelatos y prácticas artísticas de oposición (GD-D-0029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nguardistas, críticos y experimentales. Vida y artes visuales en Chile, 1960 – 1990 (GD-D-00269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as Visuales. Fronteras entre imagen y escritura (GD-D-00257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383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didas Preventivas. Arte y Ensayo. Conmemoración del matanza de la escuela Santa María de Iquique (GD-D-0024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2025-07-23T17:56:29Z</dcterms:created>
  <dcterms:modified xsi:type="dcterms:W3CDTF">2025-07-23T17:56:29Z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