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44_ca_object_representations_media_502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6728_ca_object_representations_media_497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0576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 me see if you can run as fast as me (GD-O-0064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íptico. Serigrafía sobre politela, tubos de neón y juguete de madera.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669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ria Sentimental de la Pintura Chilena  (GD-O-021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obra está compuesta por una serie de 22 láminas de papel de algodón de 100 x 70 cm cada una y una serie de 16 trípticos de papel que dan forma a la "cinta sin fin", de 90 cm de alto y 20 m de largo aproximadamente.
En toda la obra la figura central es "la Klenzo" impresa mediante plantillas de stencil o dibujada con esmalte sintético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2025-07-23T17:54:58Z</dcterms:created>
  <dcterms:modified xsi:type="dcterms:W3CDTF">2025-07-23T17:54:58Z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