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6536_ca_object_representations_media_24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050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úbrica (GD-D-0021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2025-12-19T02:40:12Z</dcterms:created>
  <dcterms:modified xsi:type="dcterms:W3CDTF">2025-12-19T02:40:12Z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