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6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pie de la Letra. Gonzalo Díaz (GD-D-0027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2025-12-15T23:04:37Z</dcterms:created>
  <dcterms:modified xsi:type="dcterms:W3CDTF">2025-12-15T23:04:37Z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