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1129_ca_object_representations_media_18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145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vista Número Quebrado 1/1 (GD-D-00078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2025-09-27T06:44:20Z</dcterms:created>
  <dcterms:modified xsi:type="dcterms:W3CDTF">2025-09-27T06:44:20Z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