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00442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967_ca_object_representations_media_192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68_ca_object_representations_media_1945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669_ca_object_representations_media_1939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335_ca_object_representations_media_192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120_ca_object_representations_media_1948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703_ca_object_representations_media_1561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96_ca_object_representations_media_79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11_ca_object_representations_media_1917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97_ca_object_representations_media_1925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275_ca_object_representations_media_1928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411_ca_object_representations_media_1920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81_ca_object_representations_media_1912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138_ca_object_representations_media_1919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682_ca_object_representations_media_1913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926_ca_object_representations_media_1947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03_ca_object_representations_media_1951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440_ca_object_representations_media_1921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55_ca_object_representations_media_2050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57_ca_object_representations_media_1940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612_ca_object_representations_media_1918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74_ca_object_representations_media_1916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37_ca_object_representations_media_1931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183_ca_object_representations_media_194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77_ca_object_representations_media_1927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200_ca_object_representations_media_1914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624_ca_object_representations_media_1915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6_ca_object_representations_media_1933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00_ca_object_representations_media_1936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893_ca_object_representations_media_1930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053_ca_object_representations_media_1923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783_ca_object_representations_media_1938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296_ca_object_representations_media_84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364_ca_object_representations_media_196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377_ca_object_representations_media_1934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542_ca_object_representations_media_1922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742_ca_object_representations_media_1937_large4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50_ca_object_representations_media_1946_large4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2_ca_object_representations_media_830_large43.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73_ca_object_representations_media_1950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763_ca_object_representations_media_194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97_ca_object_representations_media_1949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777_ca_object_representations_media_1929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913_ca_object_representations_media_2043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4 latin artists exist separately in a Bronx show with light touches (GD-D-0046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s. Lugares del espíritu (GD-D-0048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s para debatir propuestas latinoamericanas (GD-D-0047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724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s reúne obras de catorce artistas iberoamericanos (GD-D-0046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s. Sala de la Fundación  (GD-D-0048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phies (GD-D-0013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phies (GD-D-0013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905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phies (GD-D-0045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phies (GD-D-0046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990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phies (GD-D-0046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52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phies, 14 artistes d’Amerique latine (GD-D-0045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62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 de la diversidad (GD-D-004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57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phies completes successful tour to Latin America (GD-D-0045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rdenadas de América (GD-D-0045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apa del imperio. Una antología caprichosa (GD-D-0048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osición Cartografías en la Fundación la Caixa (GD-D-0048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238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osición de arte latinoamericano en el Museo del Bronx (GD-D-0046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gmentos: Mapas (GD-D-0047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ncisco Calvo Serraller, “Una cartografía artística en latino (GD-D-0047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333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Latin America in brief (GD-D-0045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vo Mesquita: Hay una cosa que es América (GD-D-0045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undación Caixa abre una muestra sobre Cartografías (GD-D-0047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 en la Caixa (GD-D-0048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752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undación  expone Cartografías (GD-D-0046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057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Otra Cartografía explora la diversidad latinoamericana (GD-D-0045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 otras cartografías (GD-D-0045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tinoamericanos y escultores (GD-D-0047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rid. La feria paralela (GD-D-0047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391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pas latinoamericanos (GD-D-0046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body said smile (GD-D-0046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686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ras de Díaz y Dávila en Madrid (GD-D-0047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Creación del Instituto de Estética y Teoría de las Artes Nº 14 (GD-D-0014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67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Lápiz Nº 111 (GD-D-0014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s (GD-D-0047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atin Quarter (GD-D-0046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609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a exposición en La Caixa hace repaso del actual arte latinoamericano (GD-D-0047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diagrama del arte iberoamericano (GD-D-0048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Soy el Sendero, Bésame Mucho (GD-O-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un recorrido y fotoperformance del artista, en la parte central la frase: YO SOY EL SENDERO, BÉSAME MUCHO, con tipografía en Helvética mayúscula recta, en tubo de vidrio inyectado con gas argón, instalada en el muro de fondo de una sala de planta rectangular conformada por un vía crucis con siete hoces y siete martillos dorados, alzados en 14 varas de bambú, bajo un tríptico fotográfico que muestra los registros de una fotoperformance en tres actos en la que el autor “vocifera” y gesticula tras las rejas con traje a rayas y gorro de preso, acción performática que tuvo como modelo y referencia los registros videográficos transmitidos por la televisión peruana del apresamiento de Abimael Guzmán, autodenominado “presidente Gonzalo”, jefe del grupo terrorista Sendero Luminoso, cuya acción revolucionaria en contra del Estado peruano durante la década de los 80s tuvo como consecuencia la muerte de más de 30.000 personas y el desaparecimiento de otros 6.000 individuo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s, arte iberoamericano (GD-D-0048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143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s. Arte Latinoamericano (GD-D-0048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790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s. Arte Latinoamericano (GD-D-0048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009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s en Fundación La Caixa (GD-D-0046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19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fías en La Caixa (GD-D-00477)]]></a:t>
            </a:r>
          </a:p>
        </p:txBody>
      </p:sp>
    </p:spTree>
  </p:cSld>
  <p:clrMapOvr>
    <a:masterClrMapping/>
  </p:clrMapOvr>
</p:sld>
</file>

<file path=ppt/theme/theme1.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2025-09-27T15:49:09Z</dcterms:created>
  <dcterms:modified xsi:type="dcterms:W3CDTF">2025-09-27T15:49:09Z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