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2358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6">
  <a:themeElements>
    <a:clrScheme name="Theme3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2025-09-29T00:55:09Z</dcterms:created>
  <dcterms:modified xsi:type="dcterms:W3CDTF">2025-09-29T00:55:09Z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