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780_ca_object_representations_media_7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Neón es Miseria (GD-O-021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orce frases formadas por cuatro palabras, escritas en letras mayúsculas en tubo de vidrio inyectado con gas neón, instaladas en el muro exterior del edificio que alberga a Galería D21 y, al mismo tiempo, en Galería Metropolitana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2025-07-26T06:18:37Z</dcterms:created>
  <dcterms:modified xsi:type="dcterms:W3CDTF">2025-07-26T06:18:37Z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