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3958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9">
  <a:themeElements>
    <a:clrScheme name="Theme9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2025-12-15T18:28:31Z</dcterms:created>
  <dcterms:modified xsi:type="dcterms:W3CDTF">2025-12-15T18:28:31Z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