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727_ca_object_representations_media_3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17_ca_object_representations_media_24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e en Chile desde 1973. Escena de Avanzada y Sociedad.  (GD-D-0006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bajos de mesa o delirio del envasamiento (GD-D-0005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2025-07-23T14:27:03Z</dcterms:created>
  <dcterms:modified xsi:type="dcterms:W3CDTF">2025-07-23T14:27:03Z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