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123_ca_object_representations_media_38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81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español. En el interior de cada letra pasa una resistencia eléctrica.
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2025-12-15T21:05:17Z</dcterms:created>
  <dcterms:modified xsi:type="dcterms:W3CDTF">2025-12-15T21:05:17Z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