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41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9614_ca_object_representations_media_486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7434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San Jorge y El Dragon (GD-O-0019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omposición de tres cuadros.
Panel A: Composición que presenta un árbol hacia el sector superior derecho del cuadro, en su sombra se ve la silueta de una persona que lleva una especie de espada. 
Panel B: Composición que presenta en la esquina superior derecha una forma que va modificándose. 
Panel C: Composición que presenta en la esquina superior derecha una forma que va modificándose y que se agranda hacia el extremo inferior. 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2025-12-16T01:17:20Z</dcterms:created>
  <dcterms:modified xsi:type="dcterms:W3CDTF">2025-12-16T01:17:20Z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