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32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4352_ca_object_representations_media_513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5021_ca_object_representations_media_68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4781_ca_object_representations_media_268_large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800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ratado del Entendimiento Humano (marmol) (GD-O-0118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res frases talladas en bajorrelieve en placas quebradas de mármol negro, atravesadas por una línea recta de tubo de vidrio recubierto internamente de fósforo, inyectado con gas argón. GD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145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ratado del Entendimiento Humano (GD-D-00112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669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a novela chilena del grabado (GD-D-00149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2025-12-15T22:15:52Z</dcterms:created>
  <dcterms:modified xsi:type="dcterms:W3CDTF">2025-12-15T22:15:52Z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