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663_ca_object_representations_media_26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050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rugía Plástica. Konzepte zeitgenössischer Kunst. Chile 1980 – 1989 (GD-D-0008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2025-07-23T13:44:29Z</dcterms:created>
  <dcterms:modified xsi:type="dcterms:W3CDTF">2025-07-23T13:44:29Z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