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0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932_ca_object_representations_media_317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0354_ca_object_representations_media_2147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6385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an Jorge y el Dragón - Laguna Estigia (GD-O-0003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aisaje en el que se distingue una construcción con torres y un muro, junto a una laguna de agua verde que va iluminándose hacia adelante hasta encontrarse con un suelo de cemento oscuro, donde hay un caballo junto a algunas sombras que lo acompañan.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res Pintores, Tres Escultores, Un Poeta (GD-D-0000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2025-09-28T13:06:46Z</dcterms:created>
  <dcterms:modified xsi:type="dcterms:W3CDTF">2025-09-28T13:06:46Z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