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5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2">
  <a:themeElements>
    <a:clrScheme name="Theme7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2025-09-28T19:49:26Z</dcterms:created>
  <dcterms:modified xsi:type="dcterms:W3CDTF">2025-09-28T19:49:26Z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