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3458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78011_ca_object_representations_media_379_large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5943600"/>
          <a:chOff x="0" y="228600"/>
          <a:chExt cx="9144000" cy="59436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4762500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Al Calor del Pensamiento (GD-O-0148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943600" y="1371600"/>
            <a:ext cx="2743200" cy="45720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2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Nueve placas de cerámica refractaria conectada al flujo eléctrico mediante un conector magnético que corta el flujo una vez alcanzado el máximo de incandescencia y al enfriarse lo vuelve a encender. Las placas presentan un calado que forma cada una de las letras de una frase en alemán. En el interior de cada letra pasa una resistencia eléctrica.
 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66">
  <a:themeElements>
    <a:clrScheme name="Theme6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2025-12-15T17:05:08Z</dcterms:created>
  <dcterms:modified xsi:type="dcterms:W3CDTF">2025-12-15T17:05:08Z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