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189_ca_object_representations_media_27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630_ca_object_representations_media_27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651_ca_object_representations_media_248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811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revés de la trama (GD-D-0024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tremoccidente Nº 3 (GD-D-0021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38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cciones de cosas. 7 textos + postfacio sobre Quadrivium de Gonzalo Díaz (GD-D-0019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2025-07-23T14:26:46Z</dcterms:created>
  <dcterms:modified xsi:type="dcterms:W3CDTF">2025-07-23T14:26:46Z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