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20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189_ca_object_representations_media_27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595_ca_object_representations_media_161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81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revés de la trama (GD-D-0024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431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critos sobre arte (GD-D-0022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2025-07-25T12:16:31Z</dcterms:created>
  <dcterms:modified xsi:type="dcterms:W3CDTF">2025-07-25T12:16:31Z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